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28CEF0-A60E-40F5-A16F-24CCB3DC95A1}" type="datetimeFigureOut">
              <a:rPr lang="pl-PL" smtClean="0"/>
              <a:t>04.06.2020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0B182C-F3A9-46B4-8B89-8FE1235D2790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8208912" cy="4104455"/>
          </a:xfrm>
        </p:spPr>
        <p:txBody>
          <a:bodyPr/>
          <a:lstStyle/>
          <a:p>
            <a:r>
              <a:rPr lang="pl-PL" sz="3200" dirty="0" smtClean="0">
                <a:solidFill>
                  <a:srgbClr val="FF0000"/>
                </a:solidFill>
              </a:rPr>
              <a:t>16 czerwca 2020- egzamin z j. polskiego</a:t>
            </a:r>
          </a:p>
          <a:p>
            <a:r>
              <a:rPr lang="pl-PL" sz="3200" dirty="0" smtClean="0">
                <a:solidFill>
                  <a:srgbClr val="FF0000"/>
                </a:solidFill>
              </a:rPr>
              <a:t>17 czerwca 2020- egzamin z matematyki</a:t>
            </a:r>
          </a:p>
          <a:p>
            <a:r>
              <a:rPr lang="pl-PL" sz="3200" dirty="0" smtClean="0">
                <a:solidFill>
                  <a:srgbClr val="FF0000"/>
                </a:solidFill>
              </a:rPr>
              <a:t>18 czerwca 2020- egzamin z j</a:t>
            </a:r>
            <a:r>
              <a:rPr lang="pl-PL" sz="3200" dirty="0">
                <a:solidFill>
                  <a:srgbClr val="FF0000"/>
                </a:solidFill>
              </a:rPr>
              <a:t>.</a:t>
            </a:r>
            <a:r>
              <a:rPr lang="pl-PL" sz="3200" dirty="0" smtClean="0">
                <a:solidFill>
                  <a:srgbClr val="FF0000"/>
                </a:solidFill>
              </a:rPr>
              <a:t> obcego </a:t>
            </a:r>
          </a:p>
          <a:p>
            <a:r>
              <a:rPr lang="pl-PL" sz="3200" dirty="0" smtClean="0">
                <a:solidFill>
                  <a:schemeClr val="tx1"/>
                </a:solidFill>
              </a:rPr>
              <a:t>Egzamin rozpoczyna się o godzinie 9.00</a:t>
            </a:r>
          </a:p>
          <a:p>
            <a:endParaRPr lang="pl-PL" sz="3200" dirty="0" smtClean="0">
              <a:solidFill>
                <a:schemeClr val="tx1"/>
              </a:solidFill>
            </a:endParaRPr>
          </a:p>
          <a:p>
            <a:r>
              <a:rPr lang="pl-PL" sz="3200" dirty="0" smtClean="0">
                <a:solidFill>
                  <a:srgbClr val="FF0000"/>
                </a:solidFill>
              </a:rPr>
              <a:t>Zdający musi posiadać legitymację szkolną!</a:t>
            </a:r>
            <a:endParaRPr lang="pl-PL" sz="3200" dirty="0">
              <a:solidFill>
                <a:srgbClr val="FF0000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440159"/>
          </a:xfrm>
        </p:spPr>
        <p:txBody>
          <a:bodyPr/>
          <a:lstStyle/>
          <a:p>
            <a:pPr marL="182880" indent="0">
              <a:buNone/>
            </a:pPr>
            <a:r>
              <a:rPr lang="pl-PL" dirty="0" smtClean="0"/>
              <a:t>Egzamin ósmoklasisty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407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992888" cy="47525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sz="3600" b="1" dirty="0" smtClean="0">
                <a:latin typeface="Cambria"/>
                <a:ea typeface="Arial"/>
                <a:cs typeface="Arial"/>
              </a:rPr>
              <a:t>1.</a:t>
            </a:r>
            <a:endParaRPr lang="pl-PL" sz="3600" b="1" dirty="0">
              <a:latin typeface="Cambria"/>
              <a:ea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pl-PL" sz="3900" dirty="0" smtClean="0">
                <a:solidFill>
                  <a:schemeClr val="tx1"/>
                </a:solidFill>
                <a:latin typeface="Cambria"/>
                <a:ea typeface="Arial"/>
                <a:cs typeface="Arial"/>
              </a:rPr>
              <a:t>Zbiórka zdających przed Halą sportowa o godzinie 8.30 z zachowaniem reżimów sanitarnych: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900" dirty="0">
                <a:solidFill>
                  <a:schemeClr val="tx1"/>
                </a:solidFill>
                <a:latin typeface="Cambria"/>
                <a:ea typeface="Arial"/>
                <a:cs typeface="Arial"/>
              </a:rPr>
              <a:t>o</a:t>
            </a:r>
            <a:r>
              <a:rPr lang="pl-PL" sz="3900" dirty="0" smtClean="0">
                <a:solidFill>
                  <a:schemeClr val="tx1"/>
                </a:solidFill>
                <a:latin typeface="Cambria"/>
                <a:ea typeface="Arial"/>
                <a:cs typeface="Arial"/>
              </a:rPr>
              <a:t>dległość 1, 5 metra;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3900" dirty="0" smtClean="0">
                <a:solidFill>
                  <a:schemeClr val="tx1"/>
                </a:solidFill>
                <a:latin typeface="Cambria"/>
                <a:ea typeface="Arial"/>
                <a:cs typeface="Arial"/>
              </a:rPr>
              <a:t>maski</a:t>
            </a:r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817581" y="692697"/>
            <a:ext cx="7175351" cy="1008111"/>
          </a:xfrm>
        </p:spPr>
        <p:txBody>
          <a:bodyPr/>
          <a:lstStyle/>
          <a:p>
            <a:pPr marL="182880" indent="0">
              <a:buNone/>
            </a:pPr>
            <a:r>
              <a:rPr lang="pl-PL" sz="4400" dirty="0" smtClean="0"/>
              <a:t>Najważniejsze informacje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32174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1" y="908720"/>
            <a:ext cx="7334200" cy="5112568"/>
          </a:xfrm>
        </p:spPr>
        <p:txBody>
          <a:bodyPr/>
          <a:lstStyle/>
          <a:p>
            <a:pPr marL="0" lvl="0" indent="0" algn="l">
              <a:lnSpc>
                <a:spcPct val="150000"/>
              </a:lnSpc>
              <a:spcBef>
                <a:spcPct val="20000"/>
              </a:spcBef>
              <a:spcAft>
                <a:spcPts val="300"/>
              </a:spcAft>
              <a:buNone/>
            </a:pPr>
            <a:r>
              <a:rPr lang="pl-PL" sz="3600" dirty="0" smtClean="0">
                <a:solidFill>
                  <a:srgbClr val="212745"/>
                </a:solidFill>
                <a:effectLst/>
                <a:latin typeface="Cambria"/>
                <a:ea typeface="Arial"/>
                <a:cs typeface="Arial"/>
              </a:rPr>
              <a:t>2.</a:t>
            </a:r>
            <a:r>
              <a:rPr lang="pl-PL" sz="3600" dirty="0">
                <a:solidFill>
                  <a:srgbClr val="212745"/>
                </a:solidFill>
                <a:effectLst/>
                <a:latin typeface="Cambria"/>
                <a:ea typeface="Arial"/>
                <a:cs typeface="Arial"/>
              </a:rPr>
              <a:t/>
            </a:r>
            <a:br>
              <a:rPr lang="pl-PL" sz="3600" dirty="0">
                <a:solidFill>
                  <a:srgbClr val="212745"/>
                </a:solidFill>
                <a:effectLst/>
                <a:latin typeface="Cambria"/>
                <a:ea typeface="Arial"/>
                <a:cs typeface="Arial"/>
              </a:rPr>
            </a:b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Na egzamin może przyjść wyłącznie osoba zdrowa (zdający bez objawów chorobowych sugerujących chorobę zakaźną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). 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Obowiązuje strój galowy.</a:t>
            </a:r>
            <a:r>
              <a:rPr lang="pl-PL" sz="3600" b="0" dirty="0">
                <a:solidFill>
                  <a:srgbClr val="212745"/>
                </a:solidFill>
                <a:effectLst/>
                <a:ea typeface="+mn-ea"/>
                <a:cs typeface="+mn-cs"/>
              </a:rPr>
              <a:t/>
            </a:r>
            <a:br>
              <a:rPr lang="pl-PL" sz="3600" b="0" dirty="0">
                <a:solidFill>
                  <a:srgbClr val="212745"/>
                </a:solidFill>
                <a:effectLst/>
                <a:ea typeface="+mn-ea"/>
                <a:cs typeface="+mn-cs"/>
              </a:rPr>
            </a:br>
            <a:endParaRPr lang="pl-PL" sz="3600" b="0" dirty="0"/>
          </a:p>
        </p:txBody>
      </p:sp>
    </p:spTree>
    <p:extLst>
      <p:ext uri="{BB962C8B-B14F-4D97-AF65-F5344CB8AC3E}">
        <p14:creationId xmlns:p14="http://schemas.microsoft.com/office/powerpoint/2010/main" val="343995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3" y="1196752"/>
            <a:ext cx="7406208" cy="4318416"/>
          </a:xfrm>
        </p:spPr>
        <p:txBody>
          <a:bodyPr/>
          <a:lstStyle/>
          <a:p>
            <a:pPr marL="0" indent="0" algn="l">
              <a:buNone/>
            </a:pPr>
            <a:r>
              <a:rPr lang="pl-PL" sz="3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pl-PL" sz="3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r>
              <a:rPr lang="pl-PL" sz="3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pl-PL" sz="3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971600" y="889844"/>
            <a:ext cx="6984776" cy="4145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solidFill>
                  <a:srgbClr val="212745"/>
                </a:solidFill>
                <a:latin typeface="Cambria"/>
                <a:ea typeface="+mj-ea"/>
                <a:cs typeface="Arial"/>
              </a:rPr>
              <a:t>3</a:t>
            </a:r>
            <a:r>
              <a:rPr lang="pl-PL" sz="3600" b="1" dirty="0" smtClean="0">
                <a:solidFill>
                  <a:srgbClr val="212745"/>
                </a:solidFill>
                <a:latin typeface="Cambria"/>
                <a:ea typeface="+mj-ea"/>
                <a:cs typeface="Arial"/>
              </a:rPr>
              <a:t>.</a:t>
            </a:r>
            <a:r>
              <a:rPr lang="pl-PL" sz="3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/>
            </a:r>
            <a:br>
              <a:rPr lang="pl-PL" sz="3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</a:br>
            <a:r>
              <a:rPr lang="pl-PL" sz="3600" dirty="0">
                <a:latin typeface="Cambria"/>
                <a:ea typeface="Arial"/>
                <a:cs typeface="Arial"/>
              </a:rPr>
              <a:t>Zdający nie </a:t>
            </a:r>
            <a:r>
              <a:rPr lang="pl-PL" sz="3600" dirty="0" smtClean="0">
                <a:latin typeface="Cambria"/>
                <a:ea typeface="Arial"/>
                <a:cs typeface="Arial"/>
              </a:rPr>
              <a:t>mogą wnosić </a:t>
            </a:r>
            <a:r>
              <a:rPr lang="pl-PL" sz="3600" dirty="0">
                <a:latin typeface="Cambria"/>
                <a:ea typeface="Arial"/>
                <a:cs typeface="Arial"/>
              </a:rPr>
              <a:t>na teren szkoły zbędnych rzeczy, w tym książek, telefonów komórkowych, maskotek.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71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48872" cy="4680520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dirty="0" smtClean="0">
                <a:solidFill>
                  <a:srgbClr val="212745"/>
                </a:solidFill>
                <a:effectLst/>
                <a:latin typeface="Cambria"/>
                <a:cs typeface="Arial"/>
              </a:rPr>
              <a:t>4. </a:t>
            </a:r>
            <a:r>
              <a:rPr lang="pl-PL" sz="3600" dirty="0">
                <a:solidFill>
                  <a:schemeClr val="tx1"/>
                </a:solidFill>
              </a:rPr>
              <a:t/>
            </a:r>
            <a:br>
              <a:rPr lang="pl-PL" sz="3600" dirty="0">
                <a:solidFill>
                  <a:schemeClr val="tx1"/>
                </a:solidFill>
              </a:rPr>
            </a:b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Na egzaminie każdy zdający korzysta z własnych przyborów piśmienniczych –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długopis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z czarnym wkładem,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linijka.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</a:b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416823" cy="489654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spcAft>
                <a:spcPts val="0"/>
              </a:spcAft>
              <a:buNone/>
            </a:pPr>
            <a:r>
              <a:rPr lang="pl-PL" sz="3600" dirty="0" smtClean="0">
                <a:solidFill>
                  <a:srgbClr val="212745"/>
                </a:solidFill>
                <a:effectLst/>
                <a:latin typeface="Cambria"/>
                <a:cs typeface="Arial"/>
              </a:rPr>
              <a:t>5.</a:t>
            </a:r>
            <a:br>
              <a:rPr lang="pl-PL" sz="3600" dirty="0" smtClean="0">
                <a:solidFill>
                  <a:srgbClr val="212745"/>
                </a:solidFill>
                <a:effectLst/>
                <a:latin typeface="Cambria"/>
                <a:cs typeface="Arial"/>
              </a:rPr>
            </a:b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Szkoła nie zapewnia wody pitnej.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   Na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ea typeface="Arial"/>
                <a:cs typeface="Arial"/>
              </a:rPr>
              <a:t>egzamin należy przynieść własną butelkę z wodą.</a:t>
            </a:r>
            <a:r>
              <a:rPr lang="pl-PL" sz="5400" dirty="0">
                <a:effectLst/>
                <a:latin typeface="Times New Roman"/>
                <a:ea typeface="Times New Roman"/>
              </a:rPr>
              <a:t/>
            </a:r>
            <a:br>
              <a:rPr lang="pl-PL" sz="5400" dirty="0">
                <a:effectLst/>
                <a:latin typeface="Times New Roman"/>
                <a:ea typeface="Times New Roman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720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5" cy="597666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dirty="0" smtClean="0">
                <a:solidFill>
                  <a:srgbClr val="212745"/>
                </a:solidFill>
                <a:effectLst/>
                <a:latin typeface="Cambria"/>
                <a:cs typeface="Arial"/>
              </a:rPr>
              <a:t>6.</a:t>
            </a:r>
            <a:r>
              <a:rPr lang="pl-PL" sz="3600" dirty="0">
                <a:solidFill>
                  <a:srgbClr val="212745"/>
                </a:solidFill>
                <a:effectLst/>
                <a:latin typeface="Cambria"/>
                <a:cs typeface="Arial"/>
              </a:rPr>
              <a:t/>
            </a:r>
            <a:br>
              <a:rPr lang="pl-PL" sz="3600" dirty="0">
                <a:solidFill>
                  <a:srgbClr val="212745"/>
                </a:solidFill>
                <a:effectLst/>
                <a:latin typeface="Cambria"/>
                <a:cs typeface="Arial"/>
              </a:rPr>
            </a:b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Zdający są zobowiązani zakrywać usta i nos do momentu zajęcia miejsca w sali egzaminacyjnej. Po zajęciu miejsca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(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w trakcie egzaminu) zdający ma obowiązek ponownie zakryć usta i nos, kiedy:</a:t>
            </a: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1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5" cy="597666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a)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podchodzi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do niego nauczyciel, aby odpowiedzieć na zadane przez niego pytanie;</a:t>
            </a:r>
            <a:b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b)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wychodzi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do toalety;</a:t>
            </a:r>
            <a:b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c) kończy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pracę z arkuszem egzaminacyjnym i wychodzi z sali egzaminacyjnej.</a:t>
            </a: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0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5" cy="597666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7. 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Przebieg egzaminu oraz czynności jakie należy wykonać przed i po egzaminie będą przekazane przez Przewodniczącego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Z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espołu </a:t>
            </a: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N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adzorującego.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4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5" cy="597666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8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. 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Po zakończeniu egzaminu, zdający udają się bezpośrednio do domów. 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17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04855" cy="5976664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pl-PL" sz="3600" b="0" dirty="0">
                <a:solidFill>
                  <a:schemeClr val="tx1"/>
                </a:solidFill>
                <a:effectLst/>
                <a:latin typeface="Cambria"/>
                <a:cs typeface="Arial"/>
              </a:rPr>
              <a:t>9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. </a:t>
            </a: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/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           Termin przekazania wyników  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                          egzaminów:</a:t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>                       </a:t>
            </a:r>
            <a:r>
              <a:rPr lang="pl-PL" sz="3600" b="0" dirty="0" smtClean="0">
                <a:solidFill>
                  <a:srgbClr val="FF0000"/>
                </a:solidFill>
                <a:effectLst/>
                <a:latin typeface="Cambria"/>
                <a:cs typeface="Arial"/>
              </a:rPr>
              <a:t>31 lipca 2020 r.</a:t>
            </a:r>
            <a:r>
              <a:rPr lang="pl-PL" sz="3600" b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/>
            </a:r>
            <a:br>
              <a:rPr lang="pl-PL" sz="3600" b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  <a:t/>
            </a:r>
            <a:br>
              <a:rPr lang="pl-PL" sz="3600" b="0" dirty="0" smtClean="0">
                <a:solidFill>
                  <a:schemeClr val="tx1"/>
                </a:solidFill>
                <a:effectLst/>
                <a:latin typeface="Cambria"/>
                <a:cs typeface="Arial"/>
              </a:rPr>
            </a:br>
            <a:endParaRPr lang="pl-P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9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100</TotalTime>
  <Words>91</Words>
  <Application>Microsoft Office PowerPoint</Application>
  <PresentationFormat>Pokaz na ekranie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Aerodynamiczny</vt:lpstr>
      <vt:lpstr>Egzamin ósmoklasisty</vt:lpstr>
      <vt:lpstr>Najważniejsze informacje</vt:lpstr>
      <vt:lpstr>2. Na egzamin może przyjść wyłącznie osoba zdrowa (zdający bez objawów chorobowych sugerujących chorobę zakaźną).  Obowiązuje strój galowy. </vt:lpstr>
      <vt:lpstr>  </vt:lpstr>
      <vt:lpstr>4.  Na egzaminie każdy zdający korzysta z własnych przyborów piśmienniczych – długopis z czarnym wkładem, linijka. </vt:lpstr>
      <vt:lpstr>5. Szkoła nie zapewnia wody pitnej.    Na egzamin należy przynieść własną butelkę z wodą. </vt:lpstr>
      <vt:lpstr>6. Zdający są zobowiązani zakrywać usta i nos do momentu zajęcia miejsca w sali egzaminacyjnej. Po zajęciu miejsca (w trakcie egzaminu) zdający ma obowiązek ponownie zakryć usta i nos, kiedy:</vt:lpstr>
      <vt:lpstr>a) podchodzi do niego nauczyciel, aby odpowiedzieć na zadane przez niego pytanie; b) wychodzi do toalety; c) kończy pracę z arkuszem egzaminacyjnym i wychodzi z sali egzaminacyjnej.</vt:lpstr>
      <vt:lpstr>7.  Przebieg egzaminu oraz czynności jakie należy wykonać przed i po egzaminie będą przekazane przez Przewodniczącego Zespołu Nadzorującego. </vt:lpstr>
      <vt:lpstr>8.  Po zakończeniu egzaminu, zdający udają się bezpośrednio do domów.  </vt:lpstr>
      <vt:lpstr>9.             Termin przekazania wyników                             egzaminów:                        31 lipca 2020 r.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Użytkownik systemu Windows</dc:creator>
  <cp:lastModifiedBy>Użytkownik systemu Windows</cp:lastModifiedBy>
  <cp:revision>9</cp:revision>
  <dcterms:created xsi:type="dcterms:W3CDTF">2020-06-04T09:43:14Z</dcterms:created>
  <dcterms:modified xsi:type="dcterms:W3CDTF">2020-06-04T11:32:34Z</dcterms:modified>
</cp:coreProperties>
</file>